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947" r:id="rId2"/>
    <p:sldMasterId id="2147489960" r:id="rId3"/>
    <p:sldMasterId id="2147490092" r:id="rId4"/>
    <p:sldMasterId id="2147490104" r:id="rId5"/>
    <p:sldMasterId id="2147490128" r:id="rId6"/>
    <p:sldMasterId id="2147490141" r:id="rId7"/>
    <p:sldMasterId id="2147490153" r:id="rId8"/>
  </p:sldMasterIdLst>
  <p:notesMasterIdLst>
    <p:notesMasterId r:id="rId34"/>
  </p:notesMasterIdLst>
  <p:handoutMasterIdLst>
    <p:handoutMasterId r:id="rId35"/>
  </p:handoutMasterIdLst>
  <p:sldIdLst>
    <p:sldId id="993" r:id="rId9"/>
    <p:sldId id="1050" r:id="rId10"/>
    <p:sldId id="1391" r:id="rId11"/>
    <p:sldId id="1178" r:id="rId12"/>
    <p:sldId id="981" r:id="rId13"/>
    <p:sldId id="1054" r:id="rId14"/>
    <p:sldId id="1349" r:id="rId15"/>
    <p:sldId id="1181" r:id="rId16"/>
    <p:sldId id="2356" r:id="rId17"/>
    <p:sldId id="890" r:id="rId18"/>
    <p:sldId id="990" r:id="rId19"/>
    <p:sldId id="991" r:id="rId20"/>
    <p:sldId id="994" r:id="rId21"/>
    <p:sldId id="995" r:id="rId22"/>
    <p:sldId id="1449" r:id="rId23"/>
    <p:sldId id="1450" r:id="rId24"/>
    <p:sldId id="1397" r:id="rId25"/>
    <p:sldId id="1451" r:id="rId26"/>
    <p:sldId id="1461" r:id="rId27"/>
    <p:sldId id="1462" r:id="rId28"/>
    <p:sldId id="1465" r:id="rId29"/>
    <p:sldId id="2299" r:id="rId30"/>
    <p:sldId id="2300" r:id="rId31"/>
    <p:sldId id="2301" r:id="rId32"/>
    <p:sldId id="1892" r:id="rId33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00FF"/>
    <a:srgbClr val="00FF00"/>
    <a:srgbClr val="FFFF66"/>
    <a:srgbClr val="FF00FF"/>
    <a:srgbClr val="660066"/>
    <a:srgbClr val="9900CC"/>
    <a:srgbClr val="00CC00"/>
    <a:srgbClr val="FF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190" autoAdjust="0"/>
    <p:restoredTop sz="93315" autoAdjust="0"/>
  </p:normalViewPr>
  <p:slideViewPr>
    <p:cSldViewPr>
      <p:cViewPr varScale="1">
        <p:scale>
          <a:sx n="59" d="100"/>
          <a:sy n="59" d="100"/>
        </p:scale>
        <p:origin x="11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theme" Target="theme/theme1.xml"/><Relationship Id="rId21" Type="http://schemas.openxmlformats.org/officeDocument/2006/relationships/slide" Target="slides/slide13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BD419D-64CE-4550-BAA2-0242050FC71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598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13A619-8358-4FCB-BA7B-1A3C2E7DF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02735B-74CC-4D8D-A9B7-2D076BA22C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7A620B-CC5B-4FEF-BA52-2320933A4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420BE4-CF3E-443B-8CB1-B7DC34EA50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4039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E74265-A374-4BC0-A7A9-BD2F949D26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DA6B2E-91EC-40C2-820E-76C00B47C0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A75DB3-228E-4A39-AA62-2A9D91F51C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8C03B-9827-4DFC-B10C-4553DA0AB3E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3993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A29742-9952-4392-818D-A97C63950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BDB8CE-458C-4B8B-9C19-B279098D3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01328C-4B4A-4788-9492-086943B6E8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4FA0E4-D51A-427E-BF71-D862DDB3ADE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0477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06D4F3-0150-49A2-AABD-857CD4C536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2AD72D-B693-4C84-8497-3B08B7BB33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225BF1-3B37-4A1B-AC1F-6ACE44874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3DABE-CE1F-4D29-A98E-C0B3C62909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6754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3F3DC87-D6C3-4725-A250-5DF6C298B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B937165-6C85-494A-A43A-17F1A457C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6B379C6-C013-4137-BEE6-742D737906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9BA91-9323-48B2-B9EF-5F281241A2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144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31FFEDC-0E83-458F-9602-DAF28A78D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70E82A-1D7E-4436-9318-B66D51F7E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E2347F-BC1A-4F72-AF00-3C1417E633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5DB31-8AD4-4C19-894C-F15E420E12D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6547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3E7642-E3FF-42FD-917F-08F220FAE0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1FF998-EC1F-4997-8341-964B288CE0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2BC61BD-8557-4E0E-A442-7AD1C74368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51544-6D4A-4D9C-A831-746E9E0134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3670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A47049-AFB9-40FB-850A-8E04DFAB86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0312F7-EBC6-468A-9D72-28E9713B91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61D32F-A4C9-493B-A85E-F36C1EF9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ED8E6-3819-4038-BA80-98968B7166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1362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D8E97-BB50-430C-A0CB-5902916C78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1855-D281-4614-B3E0-ECDAA2F8D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A9956C-896B-4563-A3CE-82D387B74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52C866-0568-411C-992D-E7315CDB735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36629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533EFC-59E6-46B5-973A-AA61164113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8932F9-B468-43B7-961F-E98FB2350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9806DC-30FB-4EAD-BE92-F4141DA23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CB1DD-FDFF-42D2-8581-5FFC64EEEEF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52007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EE9153-775B-4491-BA77-362BAA6AF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4B7839-4CED-407B-ABC7-3D635D8E1E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EA0BA6-3E1B-45AC-8606-84DF996BF9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631BC1-FFB9-4034-94FD-650C8995E62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79363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F102E8-8269-477B-8514-2BFE972630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CB65BE-F21C-465E-90D1-26E5528281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63BA80-BD9B-4C57-AA72-3B410AC38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545162-653C-4FA2-AFAC-EDE5CD1E2B8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812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592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41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520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2218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05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450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8054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412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473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65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153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DAC83E-387E-3AC2-3D9B-1C63069A87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B098E9-AB19-1723-0320-45116E89A8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46B18D-7CAF-FF96-04ED-EE1751000A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168DB-8AD2-4B7C-998C-BF89F3795E2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78893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C214E5-E29E-713C-271F-43226E67EE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0E60B4-88C4-5AB8-F724-107D28D0E9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038E4C-A97F-8CD7-542A-DB145ED69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5EC14E-0640-4039-BDD3-FB2B2AA101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19193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E893D-3588-F65A-5CCE-FABDC3D4F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01A23D-A924-78CE-0951-79846B7E0D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9605AE-B301-C65D-B4C5-ABB6AF1CAA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5AC739-8635-42A2-83B5-258EE39F5E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22175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635369-79E6-EE2D-419A-583F59E7F7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282834-73E1-B1B0-BAA4-B959BBE5B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AE2697-04BD-ED6F-DCDA-C31A76C828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6C1A7-A66B-4084-B9FD-49860B008B4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7599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41DA7D-7089-5C37-3BA1-5BD371040A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DB82A4-B8AB-6388-09AB-D6AFB524EE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B334B17-21A2-7190-CD49-0A7B7155E3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81174-A028-4D44-99E7-962543020B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67664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6507D81-AE15-B1CC-19F2-952842FC5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580523B-D86B-F41F-11A2-53DAEBA39D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D67A692-8BA2-5465-2AAB-C52E9D52F5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E0073-4D0C-4232-92DF-FCC1C2CB98E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51842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25B6D8-1FDB-6D1B-05F1-9B9E92BD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A9A1F8F-1CBE-D18B-49FB-6112A43966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A901027-2ABD-5482-689C-A92BD83488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6EAA9B-4963-47B7-B5D3-A2F94A4A63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99478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DAB254-3A60-2DBC-C214-4772DECF5E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D1BBF8-4FC4-66FF-8327-9AB0BAEBB7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974BDB-8CBE-EEA4-4EC5-2BC8499982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80140-3FE8-4E66-A692-138097E6222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69365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E5CC84-BD66-4CE8-EA43-C9E510185E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37C2B5-749A-875A-D1AF-EF92E79135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B34580-29C5-C71D-37B7-2588EECF80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CF9C8-B107-4F49-91A8-C2A8C661581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06101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A4D229-D456-3D20-5E4F-3034D39FAA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8801A-067B-DF44-0783-128226C4EF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99CB28-762E-BEF4-830F-4E51A865A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AE12DB-9470-4FA7-A3B5-74A42C8341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30384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6444C6-41EC-541D-B97A-3C6370F2E3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3847F5-83B8-19C1-9D8D-EB9F65A7A5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1B234F-416D-7431-CA97-FF91D0C89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85BEB-107A-4C38-A4C1-162A4F5265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21157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0E7F3-594E-431A-934E-DAED303BC61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833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CA772-E495-4BA9-ABC1-9BB5D5EDCA4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4894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95542-F898-48F4-A21A-A80883BB252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34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7A249-DD10-426B-9B14-6EACD1FF16C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2990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237EE-1CE0-45D0-9087-5172E5E08F6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5687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FAB98-89D1-4293-8288-C0841480BAB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605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2F6D8-0604-4E53-B2F1-2A37DFAA1D1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5314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E3E24-48B9-4D2C-ACC3-D70F17E10ED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7026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7A85E-BB8E-4335-9EEC-1BCBD0CFB41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4912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2DB86-11B9-48DF-8BA9-F79E7D13D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01615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0BB5D-09E1-4D96-80A6-8E8A197FA4A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0523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53DDC9-8495-43A7-9CA0-ADAD98BF73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CA1FA1-2936-45E4-9AAE-34621AD3DE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69F1C-3C1F-4829-85C1-0BE7769FD1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28BBF3-834E-4817-ADD0-C6C0D36AF3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0073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77DD3-CD69-4E11-AA61-2D7BCA6E9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23F449-DE4E-4D60-AA0B-E1929A2ECE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7DB491-F0A9-4E52-8CFF-82D986796C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486E6-87B4-4652-95B4-438335098B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900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BA5824-117B-4B45-8099-0E8C850B0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2B2F26-EDC1-4749-A025-693F053BD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1064A6-2460-4BD6-A507-7A678CD788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2C0A80-EFB4-4430-A2C5-EEE6B529482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49378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A80B6-59AA-4ABD-8ECE-2F1651086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5F344A-5E8D-412E-BB63-CC29C9D59A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6CE48C-463F-4201-9DCF-5D9C44B61A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19870B-8726-4692-8A90-2DF3C30176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4553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FA72FE-9354-4867-8749-894851C7C1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ACC557-C9F8-46B4-8CD9-1B81AACBF2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433A0D8-B041-4355-8F5D-AC48E521D3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548163-8750-4B92-B6F9-BC3AC4A312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28738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039186C-E12B-48CF-873E-E0998A7D2C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F01FED-D1FD-4D8D-A049-2DE8445142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3F637A-D6DC-47E9-BDDE-1CF066BE8F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6F6C9-989C-4627-A8F5-3421C1BF15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18884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7526817-7DE6-49E4-8FF7-D051D788E9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69151C-A676-439A-9EEE-DA774A57C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D7B49CF-4944-49A8-9F0A-E7B595AEF2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EC3249-08EA-4DDD-BF26-6B69007F3D4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604391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859BE4-B39F-48CE-A5BD-DCAC354F55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B9A337-0A27-4E3A-ABCA-6A4C2F6A16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1672B4-FEB8-4FAB-B61C-2DDFD5D2E5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9311E3-21DE-4BE8-B9D4-7A078D6F4D7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136386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69D05F-6F1E-4D5F-92FC-BAF33E935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466701-9E28-4E59-B1C5-A1973B8995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F6373D-76B1-4E95-97FC-67001E1119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31696-D3E9-405E-BE74-A13E56B07C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488974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146881-DEBC-4B1E-980C-08A31CFB4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4E96EA-212A-4E2E-BC9F-B2E40F952D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39D44B-CED7-4A76-9E76-7B20FC59CE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69B1B-7E76-4E10-8588-53E0BA54E6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90728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3B8BF7-69F1-4EBD-9282-43F9B2E1E5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C44361-AFC2-434D-88E3-2E60656392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D34AED-8AA2-4595-8DF8-8E401F6BE6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56E16B-9544-4406-BB24-4E1B77B5FF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787194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E9A37F-8A73-4FC1-9063-109D5AAE12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616C0E-E87D-455A-8B00-F8F2B5039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4FEB18-2BC0-4041-98A6-919C7AEC84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1455F3-C7CE-4777-A2E0-2940063722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717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3FB97C-F1F5-41B7-8856-3DB9130C79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C75EDF-5153-40E1-8DCB-6DDC459719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5CD946-F98F-4D1F-814F-7C7BBA9B00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B5FF5C-D99A-4671-B9B5-35865F25F04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14058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DF85E8-DD81-488D-B6E1-AF398A1E5D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CD4336-F303-441D-B18F-E28DCF6723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FEFB0C-82E0-4CCA-942E-1570068BE3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D8210-9E1B-4E6D-AFCA-D0D156C1A28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108658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611ED5-8018-4DF6-89EC-D15DAF2EC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A66D1A-9A3B-42A8-81A4-EE3F9F796A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482F8E-CBFD-454F-BE58-D0CC5075FE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E55C9C-B939-418B-ADE9-97D6EFA2E0C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031988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D0157-C468-4FCB-83FB-8E4B796D99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BE411C-7AD5-4519-91D5-094AD15848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D852D2-21C1-41CE-9DB8-7BBE0C853E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14C341-D22D-4D8F-AC0A-082139DCC8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910921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EBCED0-3F3A-4B61-B830-6E2320090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6D33E52-51F0-4F84-89C5-B83AB34285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011C801-D93B-4491-AED4-944DFEB59E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6DB93-448E-4BCD-9DAA-1A47287E54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708599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7910A96-638B-4A6C-8DCB-F6124DBBA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703BA1-DAA1-46C3-B8D0-9F19C0F017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03D578-E70C-4975-9119-2DBDE5CCAA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53FD64-0D26-49B3-A1BC-FE229DB8C0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691066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BACD9E2-1012-4979-835E-2AD7DBDE60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CAB55BA-A68F-48D7-9A66-54F68B0CA3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06E65A2-292F-495B-878B-30B962445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9D2F94-C0D0-496B-900A-07B5E0AFB0E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18129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5B1092-39C9-4F87-B7F5-3674595E5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789903-062F-45D3-A75A-2D6DFA7442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9D66C5-BACD-4A89-A5E1-368BD34D3A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8797E-13ED-4BB3-B414-71485CDAF69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967115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69700B-1D15-46E7-B3FD-4340D2DD4F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3B35C2-C7CF-4E6E-84A4-46BCC45F38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268069-E4F1-47EF-A9B2-2FE7EC70AA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08374-BC1F-4ED4-BDA5-550A05D9DA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9530849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2FB2E5-A4BA-4FB7-A554-45C0ADEE69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215453-10B6-4A20-A5A0-EE1ED704D4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427143-2692-47BB-B257-B8A304A4F0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F0804-BF2F-4A97-B015-4F9BA24F8AC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83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31AC0F-ED89-4054-8132-9A293F35F5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F2F294-1704-41D9-8797-C86B145091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92A017-C906-4C12-83C8-DB5E66447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C710E-112D-4DA0-B9B0-B093EEA3B29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160449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F9080C-7A09-49BB-ABA6-C55D79628A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938257-6F56-4D5A-A44C-89CA8FC5D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D8C349-5411-4D64-93C0-20DA1C4290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1FEE4-64D6-4718-95BA-23927FF3D9A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89133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F31CE3-3F5B-4F78-AA1F-2CEB8C4BA8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0FD275-4878-4876-A548-EF6BADCD78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965A5F-2533-464D-B00D-E23DAAAEC8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8F210-69C3-4DF6-B2D8-196C96FF0AB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390364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7F044C-BF18-4541-B427-56957702A7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AA2100-9FAA-4A48-818C-32B3F7CA3B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3B4AF4-9783-400E-B297-4AE3637A5E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82026-C59F-49BD-AFD2-6DF299CB4D2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16173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9945C8-7A24-4F83-BA97-D4D5BE61A3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0CD016-E39C-4CA2-BA60-F6DE6ABBDD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A9580C-96A9-4A01-8050-3F7458A21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82833-A6C6-408F-8FBE-980ABB8DE5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26345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7DC7ABD-CB85-471D-8A16-B5CC4BBE96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E71E8BD-F4CB-4A42-8244-52DC119DF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FDF1EDB-4A13-4F28-9A53-4A2F1903E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3C9D5-AC6D-4601-98F0-88246B2D6B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92470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82A40BA-906A-406B-8332-1840CAD50A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7BF5D8-A24C-4BDE-A802-8F6055A308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7F28BA-5AF5-41F3-83DB-EE073DB8DA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90CC8-EC4E-4090-BF54-B4A4E2CB0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145989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FB7110-1A37-4AC8-A285-3F3BB6299F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5B01211-0D17-4952-9AF4-661D42930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3CA4D2-2D82-44FC-AA94-811D79CE3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2B115-B7A3-4A82-8742-2110ADF26D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141916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C5A596-8729-4EFA-BD2D-C2E12F606F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25822-405F-4EEA-8FA4-D3B0A127E5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0A0F16-2D10-4AEA-86EB-DD97AAA4A6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4D345-25F7-43AF-AB3D-DCBBDDB6C1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802462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3F7EC8-E8C9-4A07-BA8E-AD251BD65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31743-D7BF-4B78-9DC0-D35F8CF62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AE1406-5933-4F6D-835F-D2A7FA6F27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07699-C71F-45B2-BEC3-A2DB0C43AEC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197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10243B-79B2-4252-9B6E-BA5C4707C7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6149C1-8063-45AF-AE7F-00C6ADCC51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D01FA2-86AD-4118-854A-C551BF4A57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2AF75-FA77-4E7C-B5F5-47050D114E8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385658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11572F-97F9-4CA3-BAB9-64CA8DD2AA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BDB9D4-C0B5-4E42-85F8-D92AD88A2F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003792-106C-4250-A0D9-2CB5FFB487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A9727-B731-462A-9D1C-6DBDD71AFC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673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E0E3F0-BBEF-47D2-84FF-28439F64E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25EECB0-4E87-4118-AE90-A9A80C5BF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FEF7D16-998F-4FD9-AE8C-D63DC7B28A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B7D74C9-FB11-4DEA-A524-654C3EC7F8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5395316-515C-4EEB-8C30-11EA3C7C8A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D05DD6-9EED-47F8-AA17-A887AD4140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079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48" r:id="rId1"/>
    <p:sldLayoutId id="2147489949" r:id="rId2"/>
    <p:sldLayoutId id="2147489950" r:id="rId3"/>
    <p:sldLayoutId id="2147489951" r:id="rId4"/>
    <p:sldLayoutId id="2147489952" r:id="rId5"/>
    <p:sldLayoutId id="2147489953" r:id="rId6"/>
    <p:sldLayoutId id="2147489954" r:id="rId7"/>
    <p:sldLayoutId id="2147489955" r:id="rId8"/>
    <p:sldLayoutId id="2147489956" r:id="rId9"/>
    <p:sldLayoutId id="2147489957" r:id="rId10"/>
    <p:sldLayoutId id="2147489958" r:id="rId11"/>
    <p:sldLayoutId id="21474899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61" r:id="rId1"/>
    <p:sldLayoutId id="2147489962" r:id="rId2"/>
    <p:sldLayoutId id="2147489963" r:id="rId3"/>
    <p:sldLayoutId id="2147489964" r:id="rId4"/>
    <p:sldLayoutId id="2147489965" r:id="rId5"/>
    <p:sldLayoutId id="2147489966" r:id="rId6"/>
    <p:sldLayoutId id="2147489967" r:id="rId7"/>
    <p:sldLayoutId id="2147489968" r:id="rId8"/>
    <p:sldLayoutId id="2147489969" r:id="rId9"/>
    <p:sldLayoutId id="2147489970" r:id="rId10"/>
    <p:sldLayoutId id="2147489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8FF1C4A-C506-0440-347E-1078688244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8F671D-08C5-AE0C-04B0-A5FD61C32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514E02D-E19C-171B-942F-F43697E8C7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BAEA6CF-A4C7-3B5D-7675-7DAEFE9487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59CDC10-C7F4-CDEE-BCC9-6C3E95E537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08D37258-BE44-473D-82DD-AA632D0C96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028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093" r:id="rId1"/>
    <p:sldLayoutId id="2147490094" r:id="rId2"/>
    <p:sldLayoutId id="2147490095" r:id="rId3"/>
    <p:sldLayoutId id="2147490096" r:id="rId4"/>
    <p:sldLayoutId id="2147490097" r:id="rId5"/>
    <p:sldLayoutId id="2147490098" r:id="rId6"/>
    <p:sldLayoutId id="2147490099" r:id="rId7"/>
    <p:sldLayoutId id="2147490100" r:id="rId8"/>
    <p:sldLayoutId id="2147490101" r:id="rId9"/>
    <p:sldLayoutId id="2147490102" r:id="rId10"/>
    <p:sldLayoutId id="21474901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pPr eaLnBrk="1" hangingPunct="1"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5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pPr eaLnBrk="1" hangingPunct="1"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75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pPr eaLnBrk="1" hangingPunct="1">
              <a:defRPr/>
            </a:pPr>
            <a:fld id="{D477CC02-DBB9-4AE4-B28C-339F9F6F7922}" type="slidenum">
              <a:rPr lang="en-US" altLang="zh-TW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30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105" r:id="rId1"/>
    <p:sldLayoutId id="2147490106" r:id="rId2"/>
    <p:sldLayoutId id="2147490107" r:id="rId3"/>
    <p:sldLayoutId id="2147490108" r:id="rId4"/>
    <p:sldLayoutId id="2147490109" r:id="rId5"/>
    <p:sldLayoutId id="2147490110" r:id="rId6"/>
    <p:sldLayoutId id="2147490111" r:id="rId7"/>
    <p:sldLayoutId id="2147490112" r:id="rId8"/>
    <p:sldLayoutId id="2147490113" r:id="rId9"/>
    <p:sldLayoutId id="2147490114" r:id="rId10"/>
    <p:sldLayoutId id="21474901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ABBDB3-D429-4459-AB6F-965BA8CE20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0A79A6F-218B-44A2-A306-C1F23686A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3CD8751-507D-4F11-8B5B-D629B3555C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FF9DE53-60D2-41AD-8D66-AC51BE4A49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D134C13-CAA7-4B2D-805C-9D87CCC3D0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33823DC-EEC0-4549-9149-D569F7DD4E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057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129" r:id="rId1"/>
    <p:sldLayoutId id="2147490130" r:id="rId2"/>
    <p:sldLayoutId id="2147490131" r:id="rId3"/>
    <p:sldLayoutId id="2147490132" r:id="rId4"/>
    <p:sldLayoutId id="2147490133" r:id="rId5"/>
    <p:sldLayoutId id="2147490134" r:id="rId6"/>
    <p:sldLayoutId id="2147490135" r:id="rId7"/>
    <p:sldLayoutId id="2147490136" r:id="rId8"/>
    <p:sldLayoutId id="2147490137" r:id="rId9"/>
    <p:sldLayoutId id="2147490138" r:id="rId10"/>
    <p:sldLayoutId id="2147490139" r:id="rId11"/>
    <p:sldLayoutId id="214749014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9F68F28-0A30-418B-A55E-DD7CDB369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FF9F8A-4046-44BB-B251-EA07CC9AFC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96F45A3-DB67-4887-A4EF-42DD077333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6F471E-FDA5-4DB1-88C8-030A94E840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38AFD38-143D-400D-982B-795B376D6F9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2BEAC2C7-E2EC-4CFF-B76B-06FC35FCF8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472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142" r:id="rId1"/>
    <p:sldLayoutId id="2147490143" r:id="rId2"/>
    <p:sldLayoutId id="2147490144" r:id="rId3"/>
    <p:sldLayoutId id="2147490145" r:id="rId4"/>
    <p:sldLayoutId id="2147490146" r:id="rId5"/>
    <p:sldLayoutId id="2147490147" r:id="rId6"/>
    <p:sldLayoutId id="2147490148" r:id="rId7"/>
    <p:sldLayoutId id="2147490149" r:id="rId8"/>
    <p:sldLayoutId id="2147490150" r:id="rId9"/>
    <p:sldLayoutId id="2147490151" r:id="rId10"/>
    <p:sldLayoutId id="21474901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DC5E6FC-F095-4068-A701-2228D4152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55666E1-7F30-4A29-A0D7-E05DF44F95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46EF74-D6C4-478B-847F-311E57CBBE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/>
                <a:ea typeface="新細明體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D975BF-8968-4F77-A84D-5D26EFD42D6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/>
                <a:ea typeface="新細明體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1A9B21-557A-4E49-8785-B41C9DC31C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85320064-DC18-4917-AD5D-709A071FBEA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914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154" r:id="rId1"/>
    <p:sldLayoutId id="2147490155" r:id="rId2"/>
    <p:sldLayoutId id="2147490156" r:id="rId3"/>
    <p:sldLayoutId id="2147490157" r:id="rId4"/>
    <p:sldLayoutId id="2147490158" r:id="rId5"/>
    <p:sldLayoutId id="2147490159" r:id="rId6"/>
    <p:sldLayoutId id="2147490160" r:id="rId7"/>
    <p:sldLayoutId id="2147490161" r:id="rId8"/>
    <p:sldLayoutId id="2147490162" r:id="rId9"/>
    <p:sldLayoutId id="2147490163" r:id="rId10"/>
    <p:sldLayoutId id="21474901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8C6DBB2-35BA-485C-AD1B-C9D20642BFA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405383"/>
            <a:ext cx="9144000" cy="604795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4800" spc="600" dirty="0">
                <a:solidFill>
                  <a:schemeClr val="bg1"/>
                </a:solidFill>
                <a:ea typeface="華康儷中黑" pitchFamily="49" charset="-120"/>
              </a:rPr>
              <a:t>耶穌復活主日</a:t>
            </a:r>
          </a:p>
          <a:p>
            <a:pPr algn="ctr" eaLnBrk="1" hangingPunct="1">
              <a:lnSpc>
                <a:spcPts val="53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</a:p>
          <a:p>
            <a:pPr algn="ctr" eaLnBrk="1" hangingPunct="1">
              <a:buFontTx/>
              <a:buNone/>
              <a:defRPr/>
            </a:pPr>
            <a:endParaRPr lang="zh-TW" altLang="en-US" sz="10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lnSpc>
                <a:spcPts val="3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3600" spc="600" dirty="0">
                <a:solidFill>
                  <a:schemeClr val="bg1"/>
                </a:solidFill>
                <a:ea typeface="華康魏碑體" panose="03000709000000000000" pitchFamily="65" charset="-120"/>
              </a:rPr>
              <a:t>主題</a:t>
            </a:r>
          </a:p>
          <a:p>
            <a:pPr algn="ctr" eaLnBrk="1" hangingPunct="1">
              <a:spcBef>
                <a:spcPts val="240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8000" spc="6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不用舊酵母</a:t>
            </a:r>
            <a:endParaRPr lang="en-US" altLang="zh-TW" sz="8000" spc="6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24000" algn="ctr" eaLnBrk="1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5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帶我奔向那片有你的天空</a:t>
            </a:r>
            <a:endParaRPr lang="en-US" altLang="zh-TW" sz="5400" dirty="0">
              <a:solidFill>
                <a:schemeClr val="bg1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  <a:p>
            <a:pPr marL="324000" algn="ctr" eaLnBrk="1" hangingPunct="1">
              <a:spcBef>
                <a:spcPct val="0"/>
              </a:spcBef>
              <a:spcAft>
                <a:spcPct val="25000"/>
              </a:spcAft>
              <a:buFontTx/>
              <a:buNone/>
              <a:defRPr/>
            </a:pPr>
            <a:r>
              <a:rPr lang="zh-TW" altLang="en-US" sz="5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因為你是我的夢</a:t>
            </a:r>
            <a:endParaRPr lang="zh-TW" altLang="en-US" sz="5400" dirty="0">
              <a:solidFill>
                <a:srgbClr val="FFFF00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C94BBD2C-C926-4E2C-AA42-D4F5E9A1B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>
              <a:buFontTx/>
              <a:buNone/>
            </a:pPr>
            <a:endParaRPr lang="en-US" altLang="zh-TW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eaLnBrk="1">
              <a:spcAft>
                <a:spcPts val="12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耶穌在猶太人地區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及在耶路撒冷所行一切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我們都是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見證人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eaLnBrk="1">
              <a:spcAft>
                <a:spcPts val="12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你們豈不知道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少許的酵母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能使整個麵團發酵嗎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所以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我們過節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不可用舊酵母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也不可用奸詐和邪惡的酵母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只可用純潔和真誠的無酵餅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eaLnBrk="1">
              <a:spcAft>
                <a:spcPts val="12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因為他們還不明白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耶穌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必須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從死者中復活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的那段聖經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23A2951C-C6CE-480F-ADDC-A8E241E7D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7198"/>
            <a:ext cx="9144000" cy="6644170"/>
          </a:xfrm>
        </p:spPr>
        <p:txBody>
          <a:bodyPr/>
          <a:lstStyle/>
          <a:p>
            <a:pPr eaLnBrk="1">
              <a:spcBef>
                <a:spcPts val="0"/>
              </a:spcBef>
              <a:spcAft>
                <a:spcPts val="500"/>
              </a:spcAft>
              <a:buFontTx/>
              <a:buNone/>
              <a:defRPr/>
            </a:pP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耶穌在猶太人地區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及在耶路撒冷所行一切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我們都是</a:t>
            </a:r>
            <a:r>
              <a:rPr lang="zh-TW" altLang="en-US" sz="3800" spc="-150" dirty="0">
                <a:solidFill>
                  <a:srgbClr val="00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見證人</a:t>
            </a:r>
            <a:r>
              <a:rPr lang="en-US" altLang="zh-TW" sz="3800" spc="-150" dirty="0">
                <a:solidFill>
                  <a:srgbClr val="00FF00"/>
                </a:solidFill>
                <a:latin typeface="Calibri" panose="020F0502020204030204" pitchFamily="34" charset="0"/>
                <a:ea typeface="華康正顏楷體W7" panose="03000709000000000000" pitchFamily="65" charset="-120"/>
                <a:cs typeface="Calibri" panose="020F0502020204030204" pitchFamily="34" charset="0"/>
              </a:rPr>
              <a:t>.</a:t>
            </a:r>
            <a:endParaRPr lang="en-US" altLang="zh-TW" sz="3800" spc="-15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>
              <a:spcBef>
                <a:spcPts val="0"/>
              </a:spcBef>
              <a:spcAft>
                <a:spcPts val="500"/>
              </a:spcAft>
              <a:buFontTx/>
              <a:buNone/>
              <a:defRPr/>
            </a:pP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世界有壞表樣是可怕的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沒有好表樣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更可怕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!</a:t>
            </a:r>
            <a:endParaRPr lang="en-US" altLang="zh-TW" sz="37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>
              <a:spcBef>
                <a:spcPts val="0"/>
              </a:spcBef>
              <a:spcAft>
                <a:spcPts val="500"/>
              </a:spcAft>
              <a:buFontTx/>
              <a:buNone/>
              <a:defRPr/>
            </a:pP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要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鞏固信仰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最好的方法是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以言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以行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作見證</a:t>
            </a:r>
            <a:endParaRPr lang="en-US" altLang="zh-TW" sz="3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>
              <a:spcBef>
                <a:spcPts val="0"/>
              </a:spcBef>
              <a:spcAft>
                <a:spcPts val="500"/>
              </a:spcAft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                  父母以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信仰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生活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教子女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itchFamily="49" charset="-120"/>
                <a:cs typeface="Calibri" panose="020F0502020204030204" pitchFamily="34" charset="0"/>
              </a:rPr>
              <a:t>: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ts val="42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5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郊遊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天主全能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全善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天主在萬事萬物中</a:t>
            </a:r>
            <a:endParaRPr lang="en-US" altLang="zh-TW" sz="3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ts val="42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2.</a:t>
            </a:r>
            <a:r>
              <a:rPr lang="zh-TW" altLang="en-US" sz="35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探病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耶穌治病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接受苦沒那麼苦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走十</a:t>
            </a:r>
            <a:b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             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字架王道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與基督同甘共苦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可救世</a:t>
            </a:r>
            <a:endParaRPr lang="en-US" altLang="zh-TW" sz="3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ts val="42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3.</a:t>
            </a:r>
            <a:r>
              <a:rPr lang="zh-TW" altLang="en-US" sz="35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子夜彌撒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將臨準備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聖誕樹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進堂前導</a:t>
            </a:r>
            <a:endParaRPr lang="en-US" altLang="zh-TW" sz="3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ts val="42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4.</a:t>
            </a:r>
            <a:r>
              <a:rPr lang="zh-TW" altLang="en-US" sz="35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新學年開始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新環境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新機遇</a:t>
            </a: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祝福</a:t>
            </a:r>
            <a:endParaRPr lang="en-US" altLang="zh-TW" sz="3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ts val="42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5.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幫自己和孩子讀通</a:t>
            </a:r>
            <a:r>
              <a:rPr lang="zh-TW" altLang="en-US" sz="35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</a:t>
            </a:r>
            <a:r>
              <a:rPr lang="zh-TW" altLang="en-US" sz="35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</a:t>
            </a:r>
            <a:r>
              <a:rPr lang="zh-TW" altLang="en-US" sz="3500" dirty="0">
                <a:solidFill>
                  <a:srgbClr val="00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人生這本大書</a:t>
            </a:r>
            <a:endParaRPr lang="en-US" altLang="zh-TW" sz="3500" dirty="0">
              <a:solidFill>
                <a:srgbClr val="00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>
              <a:buFontTx/>
              <a:buNone/>
              <a:defRPr/>
            </a:pP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E57DED3-151B-4BCE-9B00-314579D1A606}"/>
              </a:ext>
            </a:extLst>
          </p:cNvPr>
          <p:cNvSpPr txBox="1"/>
          <p:nvPr/>
        </p:nvSpPr>
        <p:spPr>
          <a:xfrm>
            <a:off x="8100898" y="3892947"/>
            <a:ext cx="920765" cy="1965482"/>
          </a:xfrm>
          <a:prstGeom prst="rect">
            <a:avLst/>
          </a:prstGeom>
          <a:noFill/>
          <a:ln w="12700">
            <a:solidFill>
              <a:srgbClr val="FF99FF"/>
            </a:solidFill>
          </a:ln>
        </p:spPr>
        <p:txBody>
          <a:bodyPr vert="eaVert"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zh-TW" altLang="en-US" sz="2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自小教子女</a:t>
            </a:r>
            <a:r>
              <a:rPr lang="zh-TW" altLang="en-US" sz="2800" spc="6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信仰扎根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B57A3A65-5619-45A8-878E-822FC51B9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597650"/>
          </a:xfrm>
        </p:spPr>
        <p:txBody>
          <a:bodyPr/>
          <a:lstStyle/>
          <a:p>
            <a:pPr eaLnBrk="1">
              <a:buFontTx/>
              <a:buNone/>
            </a:pP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你們豈不知道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少許的酵母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能使整個麵團發酵嗎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?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所以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我們過節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不可用舊酵母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也不可用奸詐和邪惡的酵母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而只可用</a:t>
            </a: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純潔和真誠的無酵餅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endParaRPr lang="zh-TW" altLang="en-US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pic>
        <p:nvPicPr>
          <p:cNvPr id="78850" name="Picture 2" descr="E:\Desktop\50a#教會的社會使命1801.jpg">
            <a:extLst>
              <a:ext uri="{FF2B5EF4-FFF2-40B4-BE49-F238E27FC236}">
                <a16:creationId xmlns:a16="http://schemas.microsoft.com/office/drawing/2014/main" id="{BC0CBBDA-612F-4D5E-92E1-B3B05817D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27" y="1871877"/>
            <a:ext cx="7098841" cy="4700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505798C-B859-4E23-A7BE-A3C7322FF54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en-US" altLang="zh-TW" sz="18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  <a:p>
            <a:pPr eaLnBrk="1" hangingPunct="1"/>
            <a:r>
              <a:rPr lang="zh-TW" altLang="en-US" sz="54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當我們把人生分割以後</a:t>
            </a:r>
            <a:endParaRPr lang="en-US" altLang="zh-TW" sz="5400">
              <a:solidFill>
                <a:srgbClr val="FF0000"/>
              </a:solidFill>
              <a:latin typeface="華康粗黑體" panose="020B0709000000000000" pitchFamily="49" charset="-120"/>
              <a:ea typeface="華康粗黑體" panose="020B0709000000000000" pitchFamily="49" charset="-120"/>
            </a:endParaRPr>
          </a:p>
        </p:txBody>
      </p:sp>
      <p:sp>
        <p:nvSpPr>
          <p:cNvPr id="2051" name="Oval 3">
            <a:extLst>
              <a:ext uri="{FF2B5EF4-FFF2-40B4-BE49-F238E27FC236}">
                <a16:creationId xmlns:a16="http://schemas.microsoft.com/office/drawing/2014/main" id="{E885C229-A056-49C2-8FCF-400DF28F2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57338"/>
            <a:ext cx="4427538" cy="43195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粗黑體" panose="020B0709000000000000" pitchFamily="49" charset="-120"/>
              <a:ea typeface="華康粗黑體" panose="020B0709000000000000" pitchFamily="49" charset="-120"/>
              <a:cs typeface="+mn-cs"/>
            </a:endParaRPr>
          </a:p>
        </p:txBody>
      </p:sp>
      <p:sp>
        <p:nvSpPr>
          <p:cNvPr id="2052" name="Oval 4">
            <a:extLst>
              <a:ext uri="{FF2B5EF4-FFF2-40B4-BE49-F238E27FC236}">
                <a16:creationId xmlns:a16="http://schemas.microsoft.com/office/drawing/2014/main" id="{8BFC01B2-A16D-405F-B695-2B0B1CA83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1557338"/>
            <a:ext cx="4427537" cy="41767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粗黑體" panose="020B0709000000000000" pitchFamily="49" charset="-120"/>
              <a:ea typeface="華康粗黑體" panose="020B0709000000000000" pitchFamily="49" charset="-120"/>
              <a:cs typeface="+mn-cs"/>
            </a:endParaRP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5E073DE6-4994-45A0-8155-382BE4FF1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844675"/>
            <a:ext cx="237648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讀書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煮飯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痛苦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隔離</a:t>
            </a:r>
            <a:endParaRPr kumimoji="1" lang="en-US" altLang="zh-TW" sz="4800" b="0" i="0" u="none" strike="noStrike" kern="1200" cap="none" spc="0" normalizeH="0" baseline="0" noProof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華康粗黑體" panose="020B0709000000000000" pitchFamily="49" charset="-120"/>
              <a:ea typeface="華康粗黑體" panose="020B0709000000000000" pitchFamily="49" charset="-120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死亡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39861FFD-E467-4BCB-9196-0C9F0E0ED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1700213"/>
            <a:ext cx="180022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畢業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吃飯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快樂治疫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+mn-cs"/>
              </a:rPr>
              <a:t>復活</a:t>
            </a:r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8F3D671E-C7C4-4332-8E61-95FBE7D137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0825" y="2060575"/>
            <a:ext cx="4033838" cy="3240088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5BD263AF-75CC-433F-A0C3-B4C65A84B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1700213"/>
            <a:ext cx="3743325" cy="367347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4825" name="Line 11">
            <a:extLst>
              <a:ext uri="{FF2B5EF4-FFF2-40B4-BE49-F238E27FC236}">
                <a16:creationId xmlns:a16="http://schemas.microsoft.com/office/drawing/2014/main" id="{C4B7D92D-93D6-4BDD-8AC1-6B2CF3B1888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1484313"/>
            <a:ext cx="0" cy="4897437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4826" name="Line 12">
            <a:extLst>
              <a:ext uri="{FF2B5EF4-FFF2-40B4-BE49-F238E27FC236}">
                <a16:creationId xmlns:a16="http://schemas.microsoft.com/office/drawing/2014/main" id="{E80C0884-BDBA-4145-BB56-B83745A18D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1484313"/>
            <a:ext cx="0" cy="4897437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697B912F-99F4-4184-B827-E6B7DE2F996A}"/>
              </a:ext>
            </a:extLst>
          </p:cNvPr>
          <p:cNvCxnSpPr/>
          <p:nvPr/>
        </p:nvCxnSpPr>
        <p:spPr>
          <a:xfrm>
            <a:off x="5651500" y="3405188"/>
            <a:ext cx="1262063" cy="647700"/>
          </a:xfrm>
          <a:prstGeom prst="line">
            <a:avLst/>
          </a:prstGeom>
          <a:ln w="5715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B630B0D9-62AC-493C-92C3-517EDCF8B76D}"/>
              </a:ext>
            </a:extLst>
          </p:cNvPr>
          <p:cNvCxnSpPr/>
          <p:nvPr/>
        </p:nvCxnSpPr>
        <p:spPr>
          <a:xfrm flipV="1">
            <a:off x="6924675" y="2133600"/>
            <a:ext cx="1116013" cy="1943100"/>
          </a:xfrm>
          <a:prstGeom prst="line">
            <a:avLst/>
          </a:prstGeom>
          <a:ln w="57150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/>
      <p:bldP spid="20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C6050F8D-CB34-4CB6-A7BF-62FE505EFF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r>
              <a:rPr lang="zh-TW" altLang="en-US" sz="66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逾越</a:t>
            </a:r>
            <a:r>
              <a:rPr lang="zh-TW" altLang="en-US" sz="4400" b="1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：</a:t>
            </a:r>
            <a:r>
              <a:rPr lang="zh-TW" altLang="en-US" sz="44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整體</a:t>
            </a:r>
            <a:r>
              <a:rPr lang="en-US" altLang="zh-TW" sz="44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,</a:t>
            </a:r>
            <a:r>
              <a:rPr lang="zh-TW" altLang="en-US" sz="44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過程</a:t>
            </a:r>
            <a:r>
              <a:rPr lang="en-US" altLang="zh-TW" sz="44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,</a:t>
            </a:r>
            <a:r>
              <a:rPr lang="zh-TW" altLang="en-US" sz="54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必須</a:t>
            </a:r>
            <a:r>
              <a:rPr lang="en-US" altLang="zh-TW" sz="5400">
                <a:solidFill>
                  <a:srgbClr val="FF0000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,</a:t>
            </a:r>
            <a:r>
              <a:rPr lang="zh-TW" altLang="en-US" sz="4400">
                <a:solidFill>
                  <a:srgbClr val="0000FF"/>
                </a:solidFill>
                <a:latin typeface="華康粗黑體" panose="020B0709000000000000" pitchFamily="49" charset="-120"/>
                <a:ea typeface="華康粗黑體" panose="020B0709000000000000" pitchFamily="49" charset="-120"/>
              </a:rPr>
              <a:t>恩典</a:t>
            </a:r>
          </a:p>
        </p:txBody>
      </p:sp>
      <p:sp>
        <p:nvSpPr>
          <p:cNvPr id="2052" name="Oval 4">
            <a:extLst>
              <a:ext uri="{FF2B5EF4-FFF2-40B4-BE49-F238E27FC236}">
                <a16:creationId xmlns:a16="http://schemas.microsoft.com/office/drawing/2014/main" id="{C75A5228-3A7A-48DF-880A-E27EB884E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052513"/>
            <a:ext cx="8785225" cy="5616575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A09B53BC-85E3-4C4E-9ADF-76E3C551E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700213"/>
            <a:ext cx="7993062" cy="401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</a:rPr>
              <a:t>讀書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</a:rPr>
              <a:t>————</a:t>
            </a:r>
            <a:r>
              <a:rPr kumimoji="1" lang="en-US" altLang="zh-TW" sz="4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</a:rPr>
              <a:t>—</a:t>
            </a:r>
            <a:r>
              <a:rPr kumimoji="1" lang="en-US" altLang="zh-TW" sz="3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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畢業</a:t>
            </a: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痛苦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——————</a:t>
            </a:r>
            <a:r>
              <a:rPr kumimoji="1" lang="en-US" altLang="zh-TW" sz="4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</a:t>
            </a:r>
            <a:r>
              <a:rPr kumimoji="1" lang="en-US" altLang="zh-TW" sz="3000" b="0" i="0" u="none" strike="noStrike" kern="1200" cap="none" spc="-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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快樂</a:t>
            </a:r>
            <a:b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</a:b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教會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———————</a:t>
            </a:r>
            <a:r>
              <a:rPr kumimoji="1" lang="en-US" altLang="zh-TW" sz="4000" b="0" i="0" u="none" strike="noStrike" kern="1200" cap="none" spc="-5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</a:t>
            </a:r>
            <a:r>
              <a:rPr kumimoji="1" lang="en-US" altLang="zh-TW" sz="3000" b="0" i="0" u="none" strike="noStrike" kern="1200" cap="none" spc="-5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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天國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華康粗黑體" pitchFamily="49" charset="-120"/>
              <a:cs typeface="+mn-cs"/>
              <a:sym typeface="Wingdings" pitchFamily="2" charset="2"/>
            </a:endParaRP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國家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——————</a:t>
            </a:r>
            <a:r>
              <a:rPr kumimoji="1" lang="en-US" altLang="zh-TW" sz="4000" b="0" i="0" u="none" strike="noStrike" kern="1200" cap="none" spc="-5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</a:t>
            </a:r>
            <a:r>
              <a:rPr kumimoji="1" lang="en-US" altLang="zh-TW" sz="3000" b="0" i="0" u="none" strike="noStrike" kern="1200" cap="none" spc="-5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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大同</a:t>
            </a:r>
          </a:p>
          <a:p>
            <a:pPr marL="0" marR="0" lvl="0" indent="0" algn="ctr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死亡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————</a:t>
            </a:r>
            <a:r>
              <a:rPr kumimoji="1" lang="en-US" altLang="zh-TW" sz="4000" b="0" i="0" u="none" strike="noStrike" kern="1200" cap="none" spc="-5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—</a:t>
            </a:r>
            <a:r>
              <a:rPr kumimoji="1" lang="en-US" altLang="zh-TW" sz="3000" b="0" i="0" u="none" strike="noStrike" kern="1200" cap="none" spc="-5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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復活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粗黑體" pitchFamily="49" charset="-120"/>
                <a:cs typeface="+mn-cs"/>
                <a:sym typeface="Wingdings" pitchFamily="2" charset="2"/>
              </a:rPr>
              <a:t> </a:t>
            </a:r>
            <a:endParaRPr kumimoji="1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華康粗黑體" pitchFamily="49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428F1E3-AD8F-48A7-B812-331D4FF11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827713"/>
            <a:ext cx="6299200" cy="83185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+mn-cs"/>
              </a:rPr>
              <a:t>耶穌</a:t>
            </a:r>
            <a:r>
              <a:rPr kumimoji="1" lang="zh-TW" altLang="en-US" sz="4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+mn-cs"/>
              </a:rPr>
              <a:t>必須</a:t>
            </a:r>
            <a:r>
              <a:rPr kumimoji="1" lang="zh-TW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+mn-cs"/>
              </a:rPr>
              <a:t>從死者中復活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BC484A0-0CB8-408C-9752-C87E3C96E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9126"/>
            <a:ext cx="9144000" cy="6748874"/>
          </a:xfrm>
        </p:spPr>
        <p:txBody>
          <a:bodyPr/>
          <a:lstStyle/>
          <a:p>
            <a:pPr marL="360000" indent="-457200" algn="just">
              <a:lnSpc>
                <a:spcPts val="4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你們既然與基督一同復活了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就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該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追求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天上的事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你們該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思念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天上的事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因為你們的生命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已與基督一同藏在天主內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en-US" altLang="zh-TW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哥</a:t>
            </a:r>
            <a:r>
              <a:rPr lang="en-US" altLang="zh-TW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3:1-4)</a:t>
            </a:r>
          </a:p>
          <a:p>
            <a:pPr marL="360000" indent="-457200" algn="just">
              <a:lnSpc>
                <a:spcPts val="4500"/>
              </a:lnSpc>
              <a:spcBef>
                <a:spcPts val="1200"/>
              </a:spcBef>
              <a:spcAft>
                <a:spcPts val="1800"/>
              </a:spcAft>
            </a:pP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帶我奔向那片有你的天空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FF99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因為你是我的夢</a:t>
            </a:r>
            <a:endParaRPr lang="en-US" altLang="zh-TW" sz="3800" dirty="0">
              <a:solidFill>
                <a:srgbClr val="FF99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just">
              <a:lnSpc>
                <a:spcPts val="45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鵬</a:t>
            </a:r>
            <a:r>
              <a:rPr lang="en-US" altLang="zh-TW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怒而飛</a:t>
            </a:r>
            <a:r>
              <a:rPr lang="en-US" altLang="zh-TW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其翼若垂天之雲</a:t>
            </a:r>
            <a:r>
              <a:rPr lang="en-US" altLang="zh-TW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水擊三千里搏扶搖而上者九萬里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胸襟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視野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just">
              <a:lnSpc>
                <a:spcPts val="45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en-US" sz="28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</a:t>
            </a:r>
            <a:r>
              <a:rPr lang="zh-TW" altLang="en-US" sz="40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去以六月息者也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毅力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just">
              <a:lnSpc>
                <a:spcPts val="45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仰望上主的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必獲得新力量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有如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蒼鷹高飛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疾馳而不困乏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奔走而不疲倦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8753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BC484A0-0CB8-408C-9752-C87E3C96E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9126"/>
            <a:ext cx="9036496" cy="6632242"/>
          </a:xfrm>
        </p:spPr>
        <p:txBody>
          <a:bodyPr/>
          <a:lstStyle/>
          <a:p>
            <a:pPr marL="360000" indent="-457200" algn="just">
              <a:lnSpc>
                <a:spcPts val="43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伯多祿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看見了放著的殮布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也看見耶穌頭上的那塊汗巾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不同殮布放在一起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而在另一處捲著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先來到墳墓的那個門徒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也進去了</a:t>
            </a:r>
            <a:r>
              <a:rPr lang="en-US" altLang="zh-TW" sz="40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一看見就相信了</a:t>
            </a:r>
            <a:r>
              <a:rPr lang="en-US" altLang="zh-TW" sz="40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just">
              <a:lnSpc>
                <a:spcPts val="45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一看見就相信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看見的是放著的殮布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相信的是看不見的「夢」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信仰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理想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追求</a:t>
            </a:r>
            <a:r>
              <a:rPr lang="en-US" altLang="zh-TW" sz="28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just">
              <a:lnSpc>
                <a:spcPts val="45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萬里歸來年愈少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微笑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笑時猶帶嶺梅香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試問嶺南應不好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卻道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3BFF3B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此心安處是吾鄉</a:t>
            </a:r>
            <a:r>
              <a:rPr lang="en-US" altLang="zh-TW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東坡</a:t>
            </a:r>
            <a:r>
              <a:rPr lang="en-US" altLang="zh-TW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王定國</a:t>
            </a:r>
            <a:r>
              <a:rPr lang="en-US" altLang="zh-TW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柔娘</a:t>
            </a:r>
            <a:r>
              <a:rPr lang="en-US" altLang="zh-TW" sz="1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just">
              <a:lnSpc>
                <a:spcPts val="43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2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 </a:t>
            </a:r>
            <a:r>
              <a:rPr lang="zh-TW" altLang="en-US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 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CCFF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八十春秋微霞亮</a:t>
            </a:r>
            <a:r>
              <a:rPr lang="en-US" altLang="zh-TW" sz="3800" dirty="0">
                <a:solidFill>
                  <a:srgbClr val="FF0000"/>
                </a:solidFill>
                <a:highlight>
                  <a:srgbClr val="FFCCFF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, 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CCFF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鞠躬盡瘁費思量</a:t>
            </a:r>
            <a:endParaRPr lang="en-US" altLang="zh-TW" sz="3800" spc="-150" dirty="0">
              <a:solidFill>
                <a:srgbClr val="FF0000"/>
              </a:solidFill>
              <a:highlight>
                <a:srgbClr val="FFCCFF"/>
              </a:highlight>
              <a:ea typeface="華康正顏楷體W7(P)" panose="03000700000000000000" pitchFamily="66" charset="-120"/>
              <a:cs typeface="華康中黑體" panose="020B0509000000000000" pitchFamily="49" charset="-120"/>
            </a:endParaRPr>
          </a:p>
          <a:p>
            <a:pPr marL="360000" indent="-457200" algn="just">
              <a:lnSpc>
                <a:spcPts val="43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dirty="0">
                <a:solidFill>
                  <a:srgbClr val="FF00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  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CCFF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天國人間無尋處</a:t>
            </a:r>
            <a:r>
              <a:rPr lang="en-US" altLang="zh-TW" sz="3800" dirty="0">
                <a:solidFill>
                  <a:srgbClr val="FF0000"/>
                </a:solidFill>
                <a:highlight>
                  <a:srgbClr val="FFCCFF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, 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CCFF"/>
                </a:highlight>
                <a:ea typeface="華康正顏楷體W7(P)" panose="03000700000000000000" pitchFamily="66" charset="-120"/>
                <a:cs typeface="華康中黑體" panose="020B0509000000000000" pitchFamily="49" charset="-120"/>
              </a:rPr>
              <a:t>此心安處是天鄉</a:t>
            </a:r>
            <a:r>
              <a:rPr lang="zh-TW" altLang="en-US" sz="1200" dirty="0">
                <a:solidFill>
                  <a:srgbClr val="FF00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 </a:t>
            </a:r>
            <a:r>
              <a:rPr lang="en-US" altLang="zh-TW" sz="2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徐錦堯</a:t>
            </a:r>
            <a:r>
              <a:rPr lang="en-US" altLang="zh-TW" sz="24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just">
              <a:lnSpc>
                <a:spcPts val="35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zh-TW" sz="23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                                                                </a:t>
            </a:r>
            <a:r>
              <a:rPr lang="en-US" altLang="zh-TW" sz="28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(</a:t>
            </a:r>
            <a:r>
              <a:rPr lang="zh-TW" altLang="en-US" sz="3600" spc="-150" dirty="0">
                <a:solidFill>
                  <a:srgbClr val="3BFF3B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地上良鄉是天鄉</a:t>
            </a:r>
            <a:r>
              <a:rPr lang="en-US" altLang="zh-TW" sz="2800" spc="-150" dirty="0">
                <a:solidFill>
                  <a:schemeClr val="bg1"/>
                </a:solidFill>
                <a:ea typeface="華康龍門石碑(P)" panose="03000700000000000000" pitchFamily="66" charset="-120"/>
                <a:cs typeface="華康中黑體" panose="020B0509000000000000" pitchFamily="49" charset="-120"/>
              </a:rPr>
              <a:t>)</a:t>
            </a:r>
            <a:endParaRPr lang="zh-TW" altLang="en-US" sz="2800" spc="-150" dirty="0">
              <a:solidFill>
                <a:schemeClr val="bg1"/>
              </a:solidFill>
              <a:ea typeface="華康龍門石碑(P)" panose="03000700000000000000" pitchFamily="66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339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370694-42CB-4CA8-82EE-FF3FFF978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480720"/>
          </a:xfrm>
        </p:spPr>
        <p:txBody>
          <a:bodyPr/>
          <a:lstStyle/>
          <a:p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我領了洗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做了新教友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或者在逾越節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期間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辦了妥當告解而煥然一新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這一切代表什麼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我的生命有徹底的變化嗎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我將來要走一條什麼樣的新路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was baptized and became a new Catholic, or perhaps during the Easter season, I made a good confession and was renewed. What does all of this truly mean? Has my life been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utterly 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transformed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path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lies ahead for me?</a:t>
            </a: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8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370694-42CB-4CA8-82EE-FF3FFF978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048672"/>
          </a:xfrm>
        </p:spPr>
        <p:txBody>
          <a:bodyPr/>
          <a:lstStyle/>
          <a:p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我要不要成為莊子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《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逍遙遊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》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中的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大鵬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I want to become the 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legendary bird “Peng” 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Zhuangzi’s 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"The Joyful Wanderer"?</a:t>
            </a:r>
          </a:p>
          <a:p>
            <a:pPr>
              <a:spcBef>
                <a:spcPts val="0"/>
              </a:spcBef>
            </a:pP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北溟有魚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其名為鯤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化而為鳥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其名為鵬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Northern Ocean, there is a fish named </a:t>
            </a:r>
            <a:r>
              <a:rPr lang="en-US" altLang="zh-TW" sz="4000" kern="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It transforms into a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legendary bird named “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</a:t>
            </a: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30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370694-42CB-4CA8-82EE-FF3FFF978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33264"/>
            <a:ext cx="9144000" cy="6624736"/>
          </a:xfrm>
        </p:spPr>
        <p:txBody>
          <a:bodyPr/>
          <a:lstStyle/>
          <a:p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鵬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怒而飛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其翼若垂天之雲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水擊三千里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搏扶搖而上者九萬里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去以六月息者也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zh-TW" altLang="en-US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鵬奮力而飛</a:t>
            </a:r>
            <a:r>
              <a:rPr lang="en-US" altLang="zh-TW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牠的翅膀就像掛在天邊的雲</a:t>
            </a:r>
            <a:r>
              <a:rPr lang="en-US" altLang="zh-TW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;</a:t>
            </a:r>
            <a:r>
              <a:rPr lang="zh-TW" altLang="en-US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拍擊水面激起三千里的波濤</a:t>
            </a:r>
            <a:r>
              <a:rPr lang="en-US" altLang="zh-TW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,</a:t>
            </a:r>
            <a:r>
              <a:rPr lang="zh-TW" altLang="en-US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拍打著旋風</a:t>
            </a:r>
            <a:br>
              <a:rPr lang="en-US" altLang="zh-TW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</a:br>
            <a:r>
              <a:rPr lang="zh-TW" altLang="en-US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直上九萬里高</a:t>
            </a:r>
            <a:r>
              <a:rPr lang="en-US" altLang="zh-TW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;</a:t>
            </a:r>
            <a:r>
              <a:rPr lang="zh-TW" altLang="en-US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飛行了六個月才歇息</a:t>
            </a:r>
            <a:r>
              <a:rPr lang="en-US" altLang="zh-TW" dirty="0">
                <a:latin typeface="華康魏碑體(P)" panose="03000700000000000000" pitchFamily="66" charset="-120"/>
                <a:ea typeface="華康魏碑體(P)" panose="03000700000000000000" pitchFamily="66" charset="-120"/>
                <a:cs typeface="Calibri" panose="020F0502020204030204" pitchFamily="34" charset="0"/>
              </a:rPr>
              <a:t>.</a:t>
            </a:r>
            <a:endParaRPr lang="zh-TW" altLang="en-US" dirty="0">
              <a:latin typeface="華康魏碑體(P)" panose="03000700000000000000" pitchFamily="66" charset="-120"/>
              <a:ea typeface="華康魏碑體(P)" panose="03000700000000000000" pitchFamily="66" charset="-120"/>
              <a:cs typeface="Calibri" panose="020F0502020204030204" pitchFamily="34" charset="0"/>
            </a:endParaRP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Peng, when stirred to flight, Its wings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spread like clouds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hanging from the sky;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thrashes the waters for three thousand miles, mounts the whirlwind and rises ninety thousand miles—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journeys for six months before it rests.</a:t>
            </a:r>
            <a:endParaRPr lang="zh-TW" altLang="zh-TW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72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732D17AD-784F-4411-9E2C-F1FC395CB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2008"/>
            <a:ext cx="9144000" cy="6597352"/>
          </a:xfrm>
        </p:spPr>
        <p:txBody>
          <a:bodyPr/>
          <a:lstStyle/>
          <a:p>
            <a:pPr marL="0" indent="0" algn="just" eaLnBrk="1">
              <a:lnSpc>
                <a:spcPts val="5300"/>
              </a:lnSpc>
              <a:spcBef>
                <a:spcPts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恭讀宗徒大事錄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10:34,37-43</a:t>
            </a:r>
          </a:p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那時候，伯多祿說：「你們都知道：在若翰宣講洗禮以後，從加里肋亞開始，在全猶太所發生的事：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天主怎樣以聖神和德能，傅了納匝肋人耶穌，使他巡行各處，施恩行善，治好一切受魔鬼壓制的人，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因為天主同他在一起。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「耶穌在猶太人地區，及在耶路撒冷所行一切，我們都是見證人。</a:t>
            </a: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CA774E1F-5D1A-4E27-9A19-A2015B028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2E44133-26BF-4FCD-B8F8-A8D8AC17D422}"/>
              </a:ext>
            </a:extLst>
          </p:cNvPr>
          <p:cNvSpPr txBox="1"/>
          <p:nvPr/>
        </p:nvSpPr>
        <p:spPr>
          <a:xfrm>
            <a:off x="7884318" y="6147246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370694-42CB-4CA8-82EE-FF3FFF978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480720"/>
          </a:xfrm>
        </p:spPr>
        <p:txBody>
          <a:bodyPr/>
          <a:lstStyle/>
          <a:p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這是基督徒要學習進入的境界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那是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包容一切的胸襟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漫遊於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無窮的視野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the realm Christians are called to enter: a heart expansive enough to embrace all things,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spirit roaming </a:t>
            </a:r>
            <a:b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across infinite horizons.</a:t>
            </a:r>
            <a:endParaRPr lang="zh-TW" altLang="zh-TW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Bef>
                <a:spcPts val="0"/>
              </a:spcBef>
            </a:pPr>
            <a:endParaRPr lang="en-US" altLang="zh-TW" sz="2000" dirty="0">
              <a:ea typeface="華康儷中黑" panose="020B0509000000000000" pitchFamily="49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FDB4E4E-B81D-450B-979A-D453AFF28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717032"/>
            <a:ext cx="4289507" cy="28083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0767C23F-9E95-4752-83C0-308637E172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735875"/>
            <a:ext cx="4498084" cy="2808312"/>
          </a:xfrm>
          <a:prstGeom prst="rect">
            <a:avLst/>
          </a:prstGeom>
          <a:ln w="12700">
            <a:solidFill>
              <a:srgbClr val="0000FF"/>
            </a:solidFill>
          </a:ln>
        </p:spPr>
      </p:pic>
    </p:spTree>
    <p:extLst>
      <p:ext uri="{BB962C8B-B14F-4D97-AF65-F5344CB8AC3E}">
        <p14:creationId xmlns:p14="http://schemas.microsoft.com/office/powerpoint/2010/main" val="42393608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B370694-42CB-4CA8-82EE-FF3FFF978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4644"/>
            <a:ext cx="9144000" cy="6516724"/>
          </a:xfrm>
        </p:spPr>
        <p:txBody>
          <a:bodyPr/>
          <a:lstStyle/>
          <a:p>
            <a:pPr>
              <a:lnSpc>
                <a:spcPts val="4500"/>
              </a:lnSpc>
              <a:spcAft>
                <a:spcPts val="1200"/>
              </a:spcAft>
            </a:pP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讓我們一起向復活的基督祈禱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帶我奔向那</a:t>
            </a:r>
            <a:r>
              <a:rPr lang="zh-TW" altLang="en-US" sz="3600" spc="1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片有你的天空</a:t>
            </a:r>
            <a:r>
              <a:rPr lang="en-US" altLang="zh-TW" sz="3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1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因為你是我的幸福</a:t>
            </a:r>
            <a:r>
              <a:rPr lang="en-US" altLang="zh-TW" sz="3600" spc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spc="1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我的理想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我的追求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我的至愛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我力量與快樂的泉源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TW" sz="3600" spc="-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Maranatha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主基督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請來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帶我奔向那片</a:t>
            </a:r>
            <a:br>
              <a:rPr lang="en-US" altLang="zh-TW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有你的天空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此心安處是天鄉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en-US" altLang="zh-TW" sz="3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Let us pray together to the risen Christ: </a:t>
            </a:r>
            <a:r>
              <a:rPr lang="en-US" altLang="zh-TW" sz="4000" kern="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 me to that sky where You are. </a:t>
            </a: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You are my joy, my ideal, my pursuit, my greatest love, the source of my strength and happiness. Maranatha! Come, Lord Christ! </a:t>
            </a:r>
            <a:b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 me to that sky where You are. </a:t>
            </a:r>
            <a:br>
              <a:rPr lang="en-US" altLang="zh-TW" sz="4000" kern="0" spc="-15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800" kern="0" spc="-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my heart finds peace, that is my true home.</a:t>
            </a:r>
            <a:endParaRPr lang="zh-TW" altLang="zh-TW" sz="3800" kern="100" spc="-15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33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352A521-2142-434B-900C-90E216B80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928992" cy="6552728"/>
          </a:xfrm>
        </p:spPr>
        <p:txBody>
          <a:bodyPr>
            <a:normAutofit/>
          </a:bodyPr>
          <a:lstStyle/>
          <a:p>
            <a:pPr eaLnBrk="0" fontAlgn="base" hangingPunct="0">
              <a:lnSpc>
                <a:spcPts val="5200"/>
              </a:lnSpc>
              <a:spcBef>
                <a:spcPts val="0"/>
              </a:spcBef>
              <a:spcAft>
                <a:spcPts val="1200"/>
              </a:spcAft>
            </a:pPr>
            <a:r>
              <a:rPr kumimoji="1" lang="zh-TW" altLang="en-US" sz="4000" dirty="0">
                <a:ea typeface="華康儷中黑" panose="020B0509000000000000" pitchFamily="49" charset="-120"/>
              </a:rPr>
              <a:t>這是修行藝術「</a:t>
            </a: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知情意行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」中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最難掌握的「</a:t>
            </a: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意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」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即意志力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毅力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韌力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一生由搖籃到墳墓的堅守方向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. </a:t>
            </a:r>
          </a:p>
          <a:p>
            <a:pPr eaLnBrk="0" fontAlgn="base" hangingPunct="0">
              <a:spcBef>
                <a:spcPts val="0"/>
              </a:spcBef>
              <a:spcAft>
                <a:spcPct val="0"/>
              </a:spcAft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In the art of spiritual practice—which encompasses knowledge, emotion, volition (will), and action—the most difficult to master is “volition”: that is,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willpower, perseverance, resilience, and the lifelong commitment to staying the course 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from cradle to grave.</a:t>
            </a:r>
          </a:p>
          <a:p>
            <a:pPr eaLnBrk="0" fontAlgn="base" hangingPunct="0">
              <a:spcBef>
                <a:spcPts val="0"/>
              </a:spcBef>
              <a:spcAft>
                <a:spcPct val="0"/>
              </a:spcAft>
            </a:pPr>
            <a:endParaRPr kumimoji="1" lang="zh-TW" altLang="en-US" sz="20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7792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352A521-2142-434B-900C-90E216B80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80720"/>
          </a:xfrm>
        </p:spPr>
        <p:txBody>
          <a:bodyPr>
            <a:normAutofit lnSpcReduction="10000"/>
          </a:bodyPr>
          <a:lstStyle/>
          <a:p>
            <a:pPr eaLnBrk="0" fontAlgn="base" hangingPunct="0">
              <a:lnSpc>
                <a:spcPts val="5100"/>
              </a:lnSpc>
              <a:spcBef>
                <a:spcPts val="0"/>
              </a:spcBef>
              <a:spcAft>
                <a:spcPts val="1200"/>
              </a:spcAft>
            </a:pPr>
            <a:r>
              <a:rPr kumimoji="1" lang="zh-TW" altLang="en-US" sz="4000" dirty="0">
                <a:ea typeface="華康儷中黑" panose="020B0509000000000000" pitchFamily="49" charset="-120"/>
              </a:rPr>
              <a:t>多少</a:t>
            </a: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婚姻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不能終身相守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;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多少</a:t>
            </a: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修道人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走不完聖召的路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;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青年時代參加過多少次</a:t>
            </a:r>
            <a:br>
              <a:rPr kumimoji="1" lang="en-US" altLang="zh-TW" sz="4000" dirty="0">
                <a:ea typeface="華康儷中黑" panose="020B0509000000000000" pitchFamily="49" charset="-120"/>
              </a:rPr>
            </a:br>
            <a:r>
              <a:rPr kumimoji="1" lang="zh-TW" altLang="en-US" sz="4000" dirty="0">
                <a:ea typeface="華康儷中黑" panose="020B0509000000000000" pitchFamily="49" charset="-120"/>
              </a:rPr>
              <a:t>感動天地的青年大會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br>
              <a:rPr kumimoji="1" lang="en-US" altLang="zh-TW" sz="4000" dirty="0">
                <a:ea typeface="華康儷中黑" panose="020B0509000000000000" pitchFamily="49" charset="-120"/>
              </a:rPr>
            </a:br>
            <a:r>
              <a:rPr kumimoji="1" lang="zh-TW" altLang="en-US" sz="4000" dirty="0">
                <a:ea typeface="華康儷中黑" panose="020B0509000000000000" pitchFamily="49" charset="-120"/>
              </a:rPr>
              <a:t>成功掌權後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 </a:t>
            </a: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卻未必不會以權謀私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 eaLnBrk="0" fontAlgn="base" hangingPunct="0">
              <a:spcBef>
                <a:spcPts val="0"/>
              </a:spcBef>
              <a:spcAft>
                <a:spcPct val="0"/>
              </a:spcAft>
            </a:pP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How many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marriages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fail to remain faithful until the end? How many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consecrated souls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abandon the path of their vocation? In their youth, many attended </a:t>
            </a:r>
            <a:r>
              <a:rPr lang="en-US" altLang="zh-TW" sz="4000" kern="0" spc="-1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moving rallies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that stirred heaven and earth; yet after rising to power,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some are not immune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to using that power for </a:t>
            </a:r>
            <a:r>
              <a:rPr lang="en-US" altLang="zh-TW" sz="4000" b="1" kern="0" spc="-100" dirty="0">
                <a:solidFill>
                  <a:srgbClr val="0000FF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personal gain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endParaRPr lang="zh-TW" altLang="zh-TW" sz="4000" kern="100" spc="-100" dirty="0">
              <a:effectLst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spcAft>
                <a:spcPct val="0"/>
              </a:spcAft>
            </a:pPr>
            <a:endParaRPr kumimoji="1" lang="en-US" altLang="zh-TW" sz="4000" dirty="0"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3331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352A521-2142-434B-900C-90E216B80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408712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ts val="5300"/>
              </a:lnSpc>
              <a:spcBef>
                <a:spcPts val="0"/>
              </a:spcBef>
              <a:spcAft>
                <a:spcPts val="600"/>
              </a:spcAft>
            </a:pP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不忘初心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砥礪前行 的人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不會太多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;</a:t>
            </a:r>
            <a:br>
              <a:rPr kumimoji="1" lang="en-US" altLang="zh-TW" sz="4000" dirty="0">
                <a:ea typeface="華康儷中黑" panose="020B0509000000000000" pitchFamily="49" charset="-120"/>
              </a:rPr>
            </a:br>
            <a:r>
              <a:rPr kumimoji="1" lang="zh-TW" altLang="en-US" sz="4000" dirty="0">
                <a:ea typeface="華康儷中黑" panose="020B0509000000000000" pitchFamily="49" charset="-120"/>
              </a:rPr>
              <a:t>不忘初心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r>
              <a:rPr kumimoji="1"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到老猶似初相見</a:t>
            </a:r>
            <a:r>
              <a:rPr kumimoji="1" lang="zh-TW" altLang="en-US" sz="4000" dirty="0">
                <a:ea typeface="華康儷中黑" panose="020B0509000000000000" pitchFamily="49" charset="-120"/>
              </a:rPr>
              <a:t>的有情人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,</a:t>
            </a:r>
            <a:br>
              <a:rPr kumimoji="1" lang="en-US" altLang="zh-TW" sz="4000" dirty="0">
                <a:ea typeface="華康儷中黑" panose="020B0509000000000000" pitchFamily="49" charset="-120"/>
              </a:rPr>
            </a:br>
            <a:r>
              <a:rPr kumimoji="1" lang="zh-TW" altLang="en-US" sz="4000" dirty="0">
                <a:ea typeface="華康儷中黑" panose="020B0509000000000000" pitchFamily="49" charset="-120"/>
              </a:rPr>
              <a:t>又有多少</a:t>
            </a:r>
            <a:r>
              <a:rPr kumimoji="1" lang="en-US" altLang="zh-TW" sz="4000" dirty="0">
                <a:ea typeface="華康儷中黑" panose="020B0509000000000000" pitchFamily="49" charset="-120"/>
              </a:rPr>
              <a:t>?</a:t>
            </a:r>
          </a:p>
          <a:p>
            <a:pPr algn="l" eaLnBrk="0" fontAlgn="base" hangingPunct="0">
              <a:lnSpc>
                <a:spcPts val="5000"/>
              </a:lnSpc>
              <a:spcBef>
                <a:spcPts val="0"/>
              </a:spcBef>
              <a:spcAft>
                <a:spcPct val="0"/>
              </a:spcAft>
            </a:pPr>
            <a: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There are not many who can hold fast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to their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original aspiration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and press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forward against the wind. And how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many are there who, in their old age, </a:t>
            </a:r>
          </a:p>
          <a:p>
            <a:pPr algn="l" eaLnBrk="0" fontAlgn="base" hangingPunct="0">
              <a:lnSpc>
                <a:spcPts val="5000"/>
              </a:lnSpc>
              <a:spcBef>
                <a:spcPts val="0"/>
              </a:spcBef>
              <a:spcAft>
                <a:spcPct val="0"/>
              </a:spcAft>
            </a:pPr>
            <a:r>
              <a:rPr lang="zh-TW" altLang="en-US" sz="4000" kern="0" dirty="0">
                <a:solidFill>
                  <a:srgbClr val="0F1115"/>
                </a:solidFill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　</a:t>
            </a:r>
            <a:r>
              <a:rPr lang="en-US" altLang="zh-TW" sz="40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still love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as tenderly as on the day</a:t>
            </a:r>
          </a:p>
          <a:p>
            <a:pPr algn="l" eaLnBrk="0" fontAlgn="base" hangingPunct="0">
              <a:lnSpc>
                <a:spcPts val="5000"/>
              </a:lnSpc>
              <a:spcBef>
                <a:spcPts val="0"/>
              </a:spcBef>
              <a:spcAft>
                <a:spcPct val="0"/>
              </a:spcAft>
            </a:pPr>
            <a:r>
              <a:rPr lang="zh-TW" altLang="en-US" sz="40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　　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they first met?</a:t>
            </a:r>
            <a:endParaRPr lang="zh-TW" altLang="zh-TW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080E2BF-64E5-41EC-B4D3-449876BF103B}"/>
              </a:ext>
            </a:extLst>
          </p:cNvPr>
          <p:cNvSpPr txBox="1"/>
          <p:nvPr/>
        </p:nvSpPr>
        <p:spPr>
          <a:xfrm>
            <a:off x="4860032" y="5733256"/>
            <a:ext cx="3528392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0000FF"/>
                </a:solidFill>
                <a:latin typeface="+mn-lt"/>
              </a:rPr>
              <a:t>請</a:t>
            </a:r>
            <a:r>
              <a:rPr lang="zh-TW" altLang="en-US" sz="2400" dirty="0">
                <a:latin typeface="+mn-lt"/>
              </a:rPr>
              <a:t>點讚</a:t>
            </a:r>
            <a:r>
              <a:rPr lang="en-US" altLang="zh-TW" sz="2400" dirty="0">
                <a:latin typeface="+mn-lt"/>
              </a:rPr>
              <a:t>like</a:t>
            </a:r>
            <a:r>
              <a:rPr lang="zh-TW" altLang="en-US" sz="2400" dirty="0">
                <a:latin typeface="+mn-lt"/>
              </a:rPr>
              <a:t>留言</a:t>
            </a:r>
            <a:r>
              <a:rPr lang="en-US" altLang="zh-TW" sz="2400" dirty="0">
                <a:latin typeface="+mn-lt"/>
              </a:rPr>
              <a:t>comment</a:t>
            </a:r>
            <a:r>
              <a:rPr lang="zh-TW" altLang="en-US" sz="2400" dirty="0">
                <a:latin typeface="+mn-lt"/>
              </a:rPr>
              <a:t>分享</a:t>
            </a:r>
            <a:r>
              <a:rPr lang="en-US" altLang="zh-TW" sz="2400" dirty="0">
                <a:latin typeface="+mn-lt"/>
              </a:rPr>
              <a:t>share</a:t>
            </a:r>
            <a:endParaRPr lang="zh-TW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1173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696447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</a:t>
            </a:r>
            <a:r>
              <a:rPr lang="zh-TW" altLang="en-US" sz="4400" spc="3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復活的基督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幫助你戰勝新舊疫情和所有困難</a:t>
            </a:r>
            <a:endParaRPr lang="en-US" altLang="zh-TW" sz="4800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4400" dirty="0"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7200" b="1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天主愛你</a:t>
            </a:r>
            <a:r>
              <a:rPr lang="zh-TW" alt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主佑！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732D17AD-784F-4411-9E2C-F1FC395CB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402660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但是，他們卻把耶穌懸在木架上，殺死了。第三天，天主使他復活了，叫他顯現出來，不是給所有百姓，而是給天主所預先揀選的見證人，就是給我們這些、在他從死者中復活後，與他同食共飲的人。</a:t>
            </a:r>
          </a:p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「他吩咐我們向百姓講道，指證他就是天主所立：生者與死者的判官。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CA774E1F-5D1A-4E27-9A19-A2015B028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2E44133-26BF-4FCD-B8F8-A8D8AC17D422}"/>
              </a:ext>
            </a:extLst>
          </p:cNvPr>
          <p:cNvSpPr txBox="1"/>
          <p:nvPr/>
        </p:nvSpPr>
        <p:spPr>
          <a:xfrm>
            <a:off x="7884318" y="6147246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957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732D17AD-784F-4411-9E2C-F1FC395CB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44000" cy="633065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一切先知都為他作證：凡信他的人，賴他的名字，都要獲得罪赦。」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r>
              <a:rPr lang="zh-TW" altLang="en-US" sz="36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buFontTx/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CA774E1F-5D1A-4E27-9A19-A2015B028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2E44133-26BF-4FCD-B8F8-A8D8AC17D422}"/>
              </a:ext>
            </a:extLst>
          </p:cNvPr>
          <p:cNvSpPr txBox="1"/>
          <p:nvPr/>
        </p:nvSpPr>
        <p:spPr>
          <a:xfrm>
            <a:off x="7433176" y="5973846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3/3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8B15B53-A9AA-4AAF-9B59-3E603D42F768}"/>
              </a:ext>
            </a:extLst>
          </p:cNvPr>
          <p:cNvSpPr txBox="1"/>
          <p:nvPr/>
        </p:nvSpPr>
        <p:spPr>
          <a:xfrm>
            <a:off x="1547664" y="3501008"/>
            <a:ext cx="496855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娃娃體W7" panose="040B0709000000000000" pitchFamily="81" charset="-120"/>
                <a:ea typeface="華康娃娃體W7" panose="040B0709000000000000" pitchFamily="81" charset="-120"/>
                <a:cs typeface="+mn-cs"/>
              </a:rPr>
              <a:t>默想上主今天向</a:t>
            </a:r>
            <a:r>
              <a:rPr kumimoji="1" lang="zh-TW" altLang="en-US" sz="3600" b="0" i="0" u="none" strike="noStrike" kern="1200" cap="none" normalizeH="0" baseline="0" noProof="0" dirty="0">
                <a:ln>
                  <a:noFill/>
                </a:ln>
                <a:solidFill>
                  <a:srgbClr val="3BFF3B"/>
                </a:solidFill>
                <a:effectLst/>
                <a:uLnTx/>
                <a:uFillTx/>
                <a:latin typeface="華康娃娃體W7" panose="040B0709000000000000" pitchFamily="81" charset="-120"/>
                <a:ea typeface="華康娃娃體W7" panose="040B0709000000000000" pitchFamily="81" charset="-120"/>
                <a:cs typeface="+mn-cs"/>
              </a:rPr>
              <a:t>我</a:t>
            </a:r>
            <a:r>
              <a:rPr kumimoji="1" lang="zh-TW" altLang="en-US" sz="32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娃娃體W7" panose="040B0709000000000000" pitchFamily="81" charset="-120"/>
                <a:ea typeface="華康娃娃體W7" panose="040B0709000000000000" pitchFamily="81" charset="-120"/>
                <a:cs typeface="+mn-cs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80174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5C364FD-0196-404D-AA7D-D811BED45E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0" indent="0" algn="just" eaLnBrk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恭讀聖保祿宗徒致格林多人前書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5:6-8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弟兄姊妹們：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你們豈不知道：少許的酵母，能使整個麵團發酵嗎？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你們應把舊酵母除淨，好使你們成為新和的麵團，正如你們原是無酵餅一樣，因為我們的逾越節羔羊基督，已被祭殺，作了犧牲。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所以，我們過節，不可用舊酵母，也不可用奸詐和邪惡的酵母，而只可用純潔和真誠的無酵餅。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r>
              <a:rPr lang="zh-TW" altLang="en-US" sz="3600" dirty="0">
                <a:solidFill>
                  <a:srgbClr val="3BFF3B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</a:t>
            </a:r>
            <a:endParaRPr lang="en-US" altLang="zh-TW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600"/>
              </a:spcAft>
              <a:buFontTx/>
              <a:buNone/>
            </a:pP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13373507-58FE-4D73-8C13-72E9B7632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BFCDC00-4C4C-4DFD-82A5-7ACA4F88619D}"/>
              </a:ext>
            </a:extLst>
          </p:cNvPr>
          <p:cNvSpPr txBox="1"/>
          <p:nvPr/>
        </p:nvSpPr>
        <p:spPr>
          <a:xfrm>
            <a:off x="3776564" y="5944969"/>
            <a:ext cx="496855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娃娃體W7" panose="040B0709000000000000" pitchFamily="81" charset="-120"/>
                <a:ea typeface="華康娃娃體W7" panose="040B0709000000000000" pitchFamily="81" charset="-120"/>
                <a:cs typeface="+mn-cs"/>
              </a:rPr>
              <a:t>默想上主今天向</a:t>
            </a:r>
            <a:r>
              <a:rPr kumimoji="1" lang="zh-TW" altLang="en-US" sz="3600" b="0" i="0" u="none" strike="noStrike" kern="1200" cap="none" normalizeH="0" baseline="0" noProof="0" dirty="0">
                <a:ln>
                  <a:noFill/>
                </a:ln>
                <a:solidFill>
                  <a:srgbClr val="3BFF3B"/>
                </a:solidFill>
                <a:effectLst/>
                <a:uLnTx/>
                <a:uFillTx/>
                <a:latin typeface="華康娃娃體W7" panose="040B0709000000000000" pitchFamily="81" charset="-120"/>
                <a:ea typeface="華康娃娃體W7" panose="040B0709000000000000" pitchFamily="81" charset="-120"/>
                <a:cs typeface="+mn-cs"/>
              </a:rPr>
              <a:t>我</a:t>
            </a:r>
            <a:r>
              <a:rPr kumimoji="1" lang="zh-TW" altLang="en-US" sz="3200" b="0" i="0" u="none" strike="noStrike" kern="1200" cap="none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娃娃體W7" panose="040B0709000000000000" pitchFamily="81" charset="-120"/>
                <a:ea typeface="華康娃娃體W7" panose="040B0709000000000000" pitchFamily="81" charset="-120"/>
                <a:cs typeface="+mn-cs"/>
              </a:rPr>
              <a:t>說的話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70797245-7B36-4F37-B866-3CC6E7C98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9068"/>
            <a:ext cx="9144000" cy="6422232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20:1-9</a:t>
            </a:r>
          </a:p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周的第一天，清晨，天還黑的時候，瑪利亞瑪達肋納，來到墳墓那裡，看見石頭已從墓門挪開了。於是，她跑去見西滿伯多祿，及耶穌所愛的那另一個門徒，對他們說：「有人從墳墓中，把主搬走了；我們不知道他們把他放在那裡。」伯多祿便和那另一個門徒出來，到墳墓那裡去。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3731" name="Text Box 3">
            <a:extLst>
              <a:ext uri="{FF2B5EF4-FFF2-40B4-BE49-F238E27FC236}">
                <a16:creationId xmlns:a16="http://schemas.microsoft.com/office/drawing/2014/main" id="{39B34F1F-19A1-442A-BCE4-C7ADCFEA4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3732" name="文字方塊 3">
            <a:extLst>
              <a:ext uri="{FF2B5EF4-FFF2-40B4-BE49-F238E27FC236}">
                <a16:creationId xmlns:a16="http://schemas.microsoft.com/office/drawing/2014/main" id="{49CD5D7D-0E08-437E-843B-135962AF2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675" y="6288882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70797245-7B36-4F37-B866-3CC6E7C98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1716"/>
            <a:ext cx="9144000" cy="6414568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兩人一起跑，但那另一個門徒，比伯多祿跑得快，先來到了墳墓那裡。他俯身看見了放著的殮布，卻沒有進去。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跟著他的西滿伯多祿，也來到了，進入了墳墓，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看見了放著的殮布，也看見耶穌頭上的那塊汗巾，不同殮布放在一起，而在另一處捲著。</a:t>
            </a:r>
          </a:p>
        </p:txBody>
      </p:sp>
      <p:sp>
        <p:nvSpPr>
          <p:cNvPr id="73731" name="Text Box 3">
            <a:extLst>
              <a:ext uri="{FF2B5EF4-FFF2-40B4-BE49-F238E27FC236}">
                <a16:creationId xmlns:a16="http://schemas.microsoft.com/office/drawing/2014/main" id="{39B34F1F-19A1-442A-BCE4-C7ADCFEA4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3732" name="文字方塊 3">
            <a:extLst>
              <a:ext uri="{FF2B5EF4-FFF2-40B4-BE49-F238E27FC236}">
                <a16:creationId xmlns:a16="http://schemas.microsoft.com/office/drawing/2014/main" id="{49CD5D7D-0E08-437E-843B-135962AF2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138" y="6236234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2/3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275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70797245-7B36-4F37-B866-3CC6E7C98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97" y="338708"/>
            <a:ext cx="9144000" cy="6402660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先來到墳墓的那個門徒，也進去了，一看見就相信了。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這是因為他們還不明白，耶穌必須從死者中復活的那段聖經。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1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  <a:endParaRPr lang="zh-TW" altLang="en-US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buFontTx/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73731" name="Text Box 3">
            <a:extLst>
              <a:ext uri="{FF2B5EF4-FFF2-40B4-BE49-F238E27FC236}">
                <a16:creationId xmlns:a16="http://schemas.microsoft.com/office/drawing/2014/main" id="{39B34F1F-19A1-442A-BCE4-C7ADCFEA4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3732" name="文字方塊 3">
            <a:extLst>
              <a:ext uri="{FF2B5EF4-FFF2-40B4-BE49-F238E27FC236}">
                <a16:creationId xmlns:a16="http://schemas.microsoft.com/office/drawing/2014/main" id="{49CD5D7D-0E08-437E-843B-135962AF2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614" y="6191190"/>
            <a:ext cx="12248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3/3  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9F4680D-D26B-44C5-A17E-1C873A0DFB5B}"/>
              </a:ext>
            </a:extLst>
          </p:cNvPr>
          <p:cNvSpPr txBox="1"/>
          <p:nvPr/>
        </p:nvSpPr>
        <p:spPr>
          <a:xfrm>
            <a:off x="431540" y="4063425"/>
            <a:ext cx="8244916" cy="830997"/>
          </a:xfrm>
          <a:prstGeom prst="rect">
            <a:avLst/>
          </a:prstGeom>
          <a:noFill/>
          <a:ln w="19050"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布丁體W7" panose="040B0709000000000000" pitchFamily="81" charset="-120"/>
                <a:ea typeface="華康布丁體W7" panose="040B0709000000000000" pitchFamily="81" charset="-120"/>
                <a:cs typeface="+mn-cs"/>
              </a:rPr>
              <a:t>請靜默片刻 默想上主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3BFF3B"/>
                </a:solidFill>
                <a:effectLst/>
                <a:uLnTx/>
                <a:uFillTx/>
                <a:latin typeface="華康布丁體W7" panose="040B0709000000000000" pitchFamily="81" charset="-120"/>
                <a:ea typeface="華康布丁體W7" panose="040B0709000000000000" pitchFamily="81" charset="-120"/>
                <a:cs typeface="+mn-cs"/>
              </a:rPr>
              <a:t>今天</a:t>
            </a: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布丁體W7" panose="040B0709000000000000" pitchFamily="81" charset="-120"/>
                <a:ea typeface="華康布丁體W7" panose="040B0709000000000000" pitchFamily="81" charset="-120"/>
                <a:cs typeface="+mn-cs"/>
              </a:rPr>
              <a:t>向</a:t>
            </a: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3BFF3B"/>
                </a:solidFill>
                <a:effectLst/>
                <a:uLnTx/>
                <a:uFillTx/>
                <a:latin typeface="華康布丁體W7" panose="040B0709000000000000" pitchFamily="81" charset="-120"/>
                <a:ea typeface="華康布丁體W7" panose="040B0709000000000000" pitchFamily="81" charset="-120"/>
                <a:cs typeface="+mn-cs"/>
              </a:rPr>
              <a:t>我</a:t>
            </a: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布丁體W7" panose="040B0709000000000000" pitchFamily="81" charset="-120"/>
                <a:ea typeface="華康布丁體W7" panose="040B0709000000000000" pitchFamily="81" charset="-120"/>
                <a:cs typeface="+mn-cs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870635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8C6DBB2-35BA-485C-AD1B-C9D20642BFA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405383"/>
            <a:ext cx="9144000" cy="604795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4800" spc="600" dirty="0">
                <a:solidFill>
                  <a:schemeClr val="bg1"/>
                </a:solidFill>
                <a:ea typeface="華康儷中黑" pitchFamily="49" charset="-120"/>
              </a:rPr>
              <a:t>耶穌復活主日</a:t>
            </a:r>
          </a:p>
          <a:p>
            <a:pPr algn="ctr" eaLnBrk="1" hangingPunct="1">
              <a:lnSpc>
                <a:spcPts val="53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</a:p>
          <a:p>
            <a:pPr algn="ctr" eaLnBrk="1" hangingPunct="1">
              <a:buFontTx/>
              <a:buNone/>
              <a:defRPr/>
            </a:pPr>
            <a:endParaRPr lang="zh-TW" altLang="en-US" sz="10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lnSpc>
                <a:spcPts val="3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3600" spc="600" dirty="0">
                <a:solidFill>
                  <a:schemeClr val="bg1"/>
                </a:solidFill>
                <a:ea typeface="華康魏碑體" panose="03000709000000000000" pitchFamily="65" charset="-120"/>
              </a:rPr>
              <a:t>主題</a:t>
            </a:r>
          </a:p>
          <a:p>
            <a:pPr algn="ctr" eaLnBrk="1" hangingPunct="1">
              <a:spcBef>
                <a:spcPts val="240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8000" spc="6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不用舊酵母</a:t>
            </a:r>
            <a:endParaRPr lang="en-US" altLang="zh-TW" sz="8000" spc="600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24000" algn="ctr" eaLnBrk="1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5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帶我奔向那片有你的天空</a:t>
            </a:r>
            <a:endParaRPr lang="en-US" altLang="zh-TW" sz="5400" dirty="0">
              <a:solidFill>
                <a:schemeClr val="bg1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  <a:p>
            <a:pPr marL="324000" algn="ctr" eaLnBrk="1" hangingPunct="1">
              <a:spcBef>
                <a:spcPct val="0"/>
              </a:spcBef>
              <a:spcAft>
                <a:spcPct val="25000"/>
              </a:spcAft>
              <a:buFontTx/>
              <a:buNone/>
              <a:defRPr/>
            </a:pPr>
            <a:r>
              <a:rPr lang="zh-TW" altLang="en-US" sz="5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因為你是我的夢</a:t>
            </a:r>
            <a:endParaRPr lang="zh-TW" altLang="en-US" sz="5400" dirty="0">
              <a:solidFill>
                <a:srgbClr val="FFFF00"/>
              </a:solidFill>
              <a:latin typeface="華康正顏楷體W7(P)" panose="03000700000000000000" pitchFamily="66" charset="-120"/>
              <a:ea typeface="華康正顏楷體W7(P)" panose="030007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53698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4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32659</TotalTime>
  <Words>2069</Words>
  <Application>Microsoft Office PowerPoint</Application>
  <PresentationFormat>如螢幕大小 (4:3)</PresentationFormat>
  <Paragraphs>116</Paragraphs>
  <Slides>25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19</vt:i4>
      </vt:variant>
      <vt:variant>
        <vt:lpstr>佈景主題</vt:lpstr>
      </vt:variant>
      <vt:variant>
        <vt:i4>8</vt:i4>
      </vt:variant>
      <vt:variant>
        <vt:lpstr>投影片標題</vt:lpstr>
      </vt:variant>
      <vt:variant>
        <vt:i4>25</vt:i4>
      </vt:variant>
    </vt:vector>
  </HeadingPairs>
  <TitlesOfParts>
    <vt:vector size="52" baseType="lpstr">
      <vt:lpstr>華康中黑體</vt:lpstr>
      <vt:lpstr>華康中黑體(P)</vt:lpstr>
      <vt:lpstr>華康布丁體W7</vt:lpstr>
      <vt:lpstr>華康正顏楷體W7</vt:lpstr>
      <vt:lpstr>華康正顏楷體W7(P)</vt:lpstr>
      <vt:lpstr>華康娃娃體W7</vt:lpstr>
      <vt:lpstr>華康粗黑體</vt:lpstr>
      <vt:lpstr>華康龍門石碑(P)</vt:lpstr>
      <vt:lpstr>華康魏碑體</vt:lpstr>
      <vt:lpstr>華康魏碑體(P)</vt:lpstr>
      <vt:lpstr>華康儷中黑</vt:lpstr>
      <vt:lpstr>華康儷中黑(P)</vt:lpstr>
      <vt:lpstr>新細明體</vt:lpstr>
      <vt:lpstr>Arial</vt:lpstr>
      <vt:lpstr>Calibri</vt:lpstr>
      <vt:lpstr>Calibri Light</vt:lpstr>
      <vt:lpstr>Segoe UI</vt:lpstr>
      <vt:lpstr>Times New Roman</vt:lpstr>
      <vt:lpstr>Wingdings</vt:lpstr>
      <vt:lpstr>預設簡報設計</vt:lpstr>
      <vt:lpstr>2_預設簡報設計</vt:lpstr>
      <vt:lpstr>Office 佈景主題</vt:lpstr>
      <vt:lpstr>13_預設簡報設計</vt:lpstr>
      <vt:lpstr>14_預設簡報設計</vt:lpstr>
      <vt:lpstr>4_預設簡報設計</vt:lpstr>
      <vt:lpstr>16_預設簡報設計</vt:lpstr>
      <vt:lpstr>17_預設簡報設計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1760</cp:revision>
  <dcterms:created xsi:type="dcterms:W3CDTF">2006-09-26T01:05:23Z</dcterms:created>
  <dcterms:modified xsi:type="dcterms:W3CDTF">2026-03-16T06:46:23Z</dcterms:modified>
</cp:coreProperties>
</file>